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8" autoAdjust="0"/>
    <p:restoredTop sz="94660"/>
  </p:normalViewPr>
  <p:slideViewPr>
    <p:cSldViewPr snapToGrid="0">
      <p:cViewPr varScale="1">
        <p:scale>
          <a:sx n="59" d="100"/>
          <a:sy n="59" d="100"/>
        </p:scale>
        <p:origin x="77" y="8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035F5-7A17-96EF-3377-9A58A8A40E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2BF8F4-A51B-61EA-1020-784283AD6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BFD320-8F07-55CB-7C9F-E77A4A4C7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5C720D-267C-E243-93AC-B472A0607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39A3B-4B30-BF47-51C7-29724CEA5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8887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26F0B5-AA33-E7C7-84E4-8A213350F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B47350-DCCA-7F83-91AD-AF4BBB7874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61962D-D7EA-9B3C-F929-F3D185E6E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E3D6CF-E880-096C-3CD0-5C563191B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A0B94D-EE25-6073-77F2-C396A138B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6079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07E5DB4-5DCC-EE77-A867-7C5255AD88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819942-3EF7-05AD-FA58-C590B5A217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952A53-C6A5-105F-238E-2ECF2FF00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886FF4-79F5-6036-E04C-3F885AAB2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60A31A-2AAD-5DBE-9112-604EC166D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7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F53AA-234A-0F0D-5F0F-D1A00023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C57DE7-D8B5-18EE-8104-BF0DA6283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8ACE94-6C9D-461D-0693-6991DCCB6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C34E45-84D8-3357-5EB7-9888ED344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6247B5-CCED-2151-2372-F2BEAE484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17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DBD52F-C34A-E229-4B2A-78125740A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B7B727-6380-81FF-8E1C-A0D6F648B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7DF0DD-81F4-C8E0-FF42-78F9F536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E0377D-1CB7-0812-8A3A-FA5CFE907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7A3012-E9AB-6DEA-8DCE-74CE9946A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135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4464B8-B5D4-542A-8A16-B96EBD20D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63C2C7-B21A-6F2F-6E19-DAE35D8BE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843625-728A-80F0-28BF-AB6B3A295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5AD513-4467-CF5B-3412-DC39A9748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205D14-B6A7-8FA5-E840-715486142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720FBD-0958-B9FA-59DB-D428233C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877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15F03F-942A-246C-F780-CB1461135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434637-0E80-7ED7-A7A5-5EE7E9917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A9EAA8-3527-2425-D528-1E58DC4A2E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0797AEB-0C5B-9495-1081-159253BE3F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5A14CBE-B9B0-100E-0418-09BDA435FA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B53918D-41C5-2869-EB9E-85DC2ABB0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586B321-70A1-021C-BCA2-B9F471EB6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9D1B8B-19C0-7EBA-6F05-38667D40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162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E45424-AA44-EED1-AA9F-B2A014DA4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DB9E6A-4EC6-0A43-C1B1-9EBD5EB47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3A0A482-178C-ACA2-E37F-FC032B24E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27680F-0928-B956-62BD-BF26A078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266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23B1EF5-C7B0-1765-4930-1D1927327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4955457-9830-16A4-4B74-D8E771BCD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6B4F7A6-123A-33E2-EBA8-392B8710F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5741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27F1D-3E12-9E7B-219E-2A005B8DD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006B68-BAB0-5217-4C0E-1CCB373DF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C71D18-E9BA-F421-D6CD-8C9FD8144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9D31CE-39B2-7677-32D5-3D3BFF55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0F2B95-ED06-4710-1F26-F2B32CBA0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79BF88-3C4A-B847-86EF-D896B14C8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915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6E7189-47F2-E842-F546-C86E35AB3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16CF525-BCB0-5C31-F891-CD81B5C92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D300CE-620F-E842-996B-C1434C8437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8FDB23-A48E-054E-7691-C7CB4186E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43657E-6ABE-6ADB-150D-DF9D2C808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94BBCA-CFDE-A9F8-5071-F410F6794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331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BDD250D-82B6-F41E-CEFC-F171ABA6D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8AA5B1-51E3-8239-EF13-16B26B8B5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F15AD1-ECC2-0BDC-0781-39C988A0C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187E4-A334-455C-912F-E86C3CFD1EBE}" type="datetimeFigureOut">
              <a:rPr lang="ko-KR" altLang="en-US" smtClean="0"/>
              <a:t>2025-01-26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DF846F-A398-FB5F-EC37-CFDD0A224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DA972B-EEEF-E889-8C14-1DF5CE99D5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B0CF1-C11C-43CF-ACA2-59FB21CEBC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034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CDF53E-8F9E-7296-B5D9-E2ADF3AF02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0C0073-326C-333B-C65B-4D683190FB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414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7707D9-DE62-B053-392D-7C69B2036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화면 녹화 3">
            <a:hlinkClick r:id="" action="ppaction://media"/>
            <a:extLst>
              <a:ext uri="{FF2B5EF4-FFF2-40B4-BE49-F238E27FC236}">
                <a16:creationId xmlns:a16="http://schemas.microsoft.com/office/drawing/2014/main" id="{B34DA628-23BA-831A-36AD-DF46E694896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94150" y="1825625"/>
            <a:ext cx="4203700" cy="4351338"/>
          </a:xfrm>
        </p:spPr>
      </p:pic>
    </p:spTree>
    <p:extLst>
      <p:ext uri="{BB962C8B-B14F-4D97-AF65-F5344CB8AC3E}">
        <p14:creationId xmlns:p14="http://schemas.microsoft.com/office/powerpoint/2010/main" val="3223730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00"/>
    </mc:Choice>
    <mc:Fallback>
      <p:transition spd="slow" advTm="16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57D8DF-A01A-47B3-484E-E45EB5232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3" name="화면 녹화 12">
            <a:hlinkClick r:id="" action="ppaction://media"/>
            <a:extLst>
              <a:ext uri="{FF2B5EF4-FFF2-40B4-BE49-F238E27FC236}">
                <a16:creationId xmlns:a16="http://schemas.microsoft.com/office/drawing/2014/main" id="{B469350A-CB3D-2A50-B813-34DF82D3D3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13200" y="1825625"/>
            <a:ext cx="4164013" cy="4351338"/>
          </a:xfrm>
        </p:spPr>
      </p:pic>
    </p:spTree>
    <p:extLst>
      <p:ext uri="{BB962C8B-B14F-4D97-AF65-F5344CB8AC3E}">
        <p14:creationId xmlns:p14="http://schemas.microsoft.com/office/powerpoint/2010/main" val="2571621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38"/>
    </mc:Choice>
    <mc:Fallback>
      <p:transition spd="slow" advTm="18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3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B5AB9D-FC9C-AA82-032E-5BDFA7D52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화면 녹화 3">
            <a:hlinkClick r:id="" action="ppaction://media"/>
            <a:extLst>
              <a:ext uri="{FF2B5EF4-FFF2-40B4-BE49-F238E27FC236}">
                <a16:creationId xmlns:a16="http://schemas.microsoft.com/office/drawing/2014/main" id="{133602A9-6DAE-60DB-AB7B-56BAD819F9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5075" y="1825625"/>
            <a:ext cx="4641850" cy="4351338"/>
          </a:xfrm>
        </p:spPr>
      </p:pic>
    </p:spTree>
    <p:extLst>
      <p:ext uri="{BB962C8B-B14F-4D97-AF65-F5344CB8AC3E}">
        <p14:creationId xmlns:p14="http://schemas.microsoft.com/office/powerpoint/2010/main" val="2041498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22"/>
    </mc:Choice>
    <mc:Fallback>
      <p:transition spd="slow" advTm="26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5E52A7-5E46-6567-E01E-D0A82A8B8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ED5825-8992-FE77-40FA-31363B634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7459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Office PowerPoint</Application>
  <PresentationFormat>와이드스크린</PresentationFormat>
  <Paragraphs>0</Paragraphs>
  <Slides>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jj ahn</dc:creator>
  <cp:lastModifiedBy>jj ahn</cp:lastModifiedBy>
  <cp:revision>2</cp:revision>
  <dcterms:created xsi:type="dcterms:W3CDTF">2025-01-26T08:42:44Z</dcterms:created>
  <dcterms:modified xsi:type="dcterms:W3CDTF">2025-01-26T09:11:52Z</dcterms:modified>
</cp:coreProperties>
</file>

<file path=docProps/thumbnail.jpeg>
</file>